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20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47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1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7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9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8305800" cy="33718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ANTENNA &amp; WAVE PROPOGATION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SEM E &amp; 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7543800" cy="2952749"/>
          </a:xfrm>
        </p:spPr>
        <p:txBody>
          <a:bodyPr>
            <a:normAutofit fontScale="92500" lnSpcReduction="20000"/>
          </a:bodyPr>
          <a:lstStyle/>
          <a:p>
            <a:endParaRPr lang="en-US" sz="40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</a:rPr>
              <a:t>Course Code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:- BEETE501T</a:t>
            </a:r>
          </a:p>
          <a:p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</a:rPr>
              <a:t>Name </a:t>
            </a:r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</a:rPr>
              <a:t>of Faculty</a:t>
            </a:r>
            <a:r>
              <a:rPr lang="en-US" sz="4000" dirty="0" smtClean="0"/>
              <a:t>:- </a:t>
            </a:r>
            <a:r>
              <a:rPr lang="en-US" sz="4000" b="1" dirty="0" smtClean="0"/>
              <a:t>Mr. Akbar </a:t>
            </a:r>
            <a:r>
              <a:rPr lang="en-US" sz="4000" b="1" dirty="0" err="1" smtClean="0"/>
              <a:t>Nagani</a:t>
            </a:r>
            <a:endParaRPr lang="en-US" sz="4000" b="1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Assistant Professor (</a:t>
            </a:r>
            <a:r>
              <a:rPr lang="en-US" sz="2400" b="1" dirty="0" err="1" smtClean="0">
                <a:solidFill>
                  <a:schemeClr val="tx2"/>
                </a:solidFill>
              </a:rPr>
              <a:t>Departmennt</a:t>
            </a:r>
            <a:r>
              <a:rPr lang="en-US" sz="2400" b="1" dirty="0" smtClean="0">
                <a:solidFill>
                  <a:schemeClr val="tx2"/>
                </a:solidFill>
              </a:rPr>
              <a:t> of Electronics &amp; Telecommunication </a:t>
            </a:r>
            <a:r>
              <a:rPr lang="en-US" sz="2400" b="1" dirty="0" err="1" smtClean="0">
                <a:solidFill>
                  <a:schemeClr val="tx2"/>
                </a:solidFill>
              </a:rPr>
              <a:t>Engg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400" b="1" dirty="0" smtClean="0">
              <a:solidFill>
                <a:srgbClr val="00B0F0"/>
              </a:solidFill>
            </a:endParaRPr>
          </a:p>
          <a:p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08"/>
            <a:ext cx="9143999" cy="68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686800" cy="6476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7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799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2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2400"/>
            <a:ext cx="86106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01 :-TRANSMISSION 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EQUIVALENT CKT OF TRANSMISSION LINE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84350"/>
            <a:ext cx="83058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65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8599"/>
            <a:ext cx="5296854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1"/>
            <a:ext cx="8458199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5413"/>
            <a:ext cx="88392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UNIT-02 LINEAR WIRE ANTENNA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15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28600"/>
            <a:ext cx="876300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40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ANTENNA &amp; WAVE PROPOGATION  5th SEM E &amp; T</vt:lpstr>
      <vt:lpstr>UNIT 01 :-TRANSMISSION LINE</vt:lpstr>
      <vt:lpstr>EQUIVALENT CKT OF TRANSMISSION LINE</vt:lpstr>
      <vt:lpstr>PowerPoint Presentation</vt:lpstr>
      <vt:lpstr>PowerPoint Presentation</vt:lpstr>
      <vt:lpstr>PowerPoint Presentation</vt:lpstr>
      <vt:lpstr>PowerPoint Presentation</vt:lpstr>
      <vt:lpstr>UNIT-02 LINEAR WIRE ANTENNA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LINE</dc:title>
  <dc:creator>akbar nagani</dc:creator>
  <cp:lastModifiedBy>Admin</cp:lastModifiedBy>
  <cp:revision>20</cp:revision>
  <dcterms:created xsi:type="dcterms:W3CDTF">2006-08-16T00:00:00Z</dcterms:created>
  <dcterms:modified xsi:type="dcterms:W3CDTF">2018-07-16T12:18:07Z</dcterms:modified>
</cp:coreProperties>
</file>